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6" y="566928"/>
            <a:ext cx="718108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25" y="566928"/>
            <a:ext cx="712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93" y="566928"/>
            <a:ext cx="625801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99" y="566928"/>
            <a:ext cx="70242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37" y="566928"/>
            <a:ext cx="731852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37" y="566928"/>
            <a:ext cx="731852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18" y="566928"/>
            <a:ext cx="618896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31" y="566928"/>
            <a:ext cx="6857538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